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vt" initials="a" lastIdx="1" clrIdx="0">
    <p:extLst>
      <p:ext uri="{19B8F6BF-5375-455C-9EA6-DF929625EA0E}">
        <p15:presenceInfo xmlns:p15="http://schemas.microsoft.com/office/powerpoint/2012/main" userId="av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8F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E0608-6A7C-43A0-9B50-1409BCEE5AB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ED982-8E75-4F3E-8BA0-09B084A335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678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200F9-9BF1-42C2-A013-1108C44F4CF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903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435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224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608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837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150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316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580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79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937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715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202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561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Прямоугольник с двумя скругленными противолежащими углами 366">
            <a:extLst>
              <a:ext uri="{FF2B5EF4-FFF2-40B4-BE49-F238E27FC236}">
                <a16:creationId xmlns:a16="http://schemas.microsoft.com/office/drawing/2014/main" id="{19F56444-52B8-4A46-A332-30843C4A07F9}"/>
              </a:ext>
            </a:extLst>
          </p:cNvPr>
          <p:cNvSpPr/>
          <p:nvPr/>
        </p:nvSpPr>
        <p:spPr>
          <a:xfrm>
            <a:off x="5666411" y="3256241"/>
            <a:ext cx="1345776" cy="1417415"/>
          </a:xfrm>
          <a:prstGeom prst="round2DiagRect">
            <a:avLst>
              <a:gd name="adj1" fmla="val 32102"/>
              <a:gd name="adj2" fmla="val 0"/>
            </a:avLst>
          </a:prstGeom>
          <a:solidFill>
            <a:srgbClr val="8BA2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Qabul</a:t>
            </a:r>
            <a:r>
              <a:rPr lang="uz-Cyrl-UZ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masalalari</a:t>
            </a:r>
            <a:r>
              <a:rPr lang="uz-Cyrl-UZ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C550697E-292C-44DC-9721-8154D7998ED0}"/>
              </a:ext>
            </a:extLst>
          </p:cNvPr>
          <p:cNvGrpSpPr/>
          <p:nvPr/>
        </p:nvGrpSpPr>
        <p:grpSpPr>
          <a:xfrm>
            <a:off x="-60677" y="143624"/>
            <a:ext cx="12215878" cy="1119315"/>
            <a:chOff x="20272" y="-3234"/>
            <a:chExt cx="12215879" cy="667982"/>
          </a:xfrm>
        </p:grpSpPr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id="{FB415011-BCC2-4CC0-B8A6-8A46A331E34B}"/>
                </a:ext>
              </a:extLst>
            </p:cNvPr>
            <p:cNvSpPr/>
            <p:nvPr/>
          </p:nvSpPr>
          <p:spPr>
            <a:xfrm>
              <a:off x="20272" y="-3234"/>
              <a:ext cx="12192000" cy="667982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120000"/>
                </a:lnSpc>
              </a:pPr>
              <a:endParaRPr lang="uz-Cyrl-UZ" sz="2300" b="1" dirty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41797BC-8F09-48F3-9F9A-3E9A539453BD}"/>
                </a:ext>
              </a:extLst>
            </p:cNvPr>
            <p:cNvSpPr txBox="1"/>
            <p:nvPr/>
          </p:nvSpPr>
          <p:spPr>
            <a:xfrm>
              <a:off x="44151" y="14863"/>
              <a:ext cx="12192000" cy="4959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US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ABU ALI IBN SINO NOMIDAGI </a:t>
              </a:r>
              <a:r>
                <a:rPr lang="uz-Cyrl-UZ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BUXORO DAVLAT TIBBIYOT INSTITUTIDA  </a:t>
              </a:r>
              <a:endPara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/>
              <a:r>
                <a:rPr lang="en-US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JISMONIY VA YURIDIK SHAXSLAR MUROJAATLARI TO‘G‘RISIDA HISOBOT                              </a:t>
              </a:r>
              <a:endPara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/>
              <a:r>
                <a:rPr lang="en-US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                                                                                                                                            </a:t>
              </a:r>
              <a:r>
                <a:rPr lang="ru-RU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2025-yil </a:t>
              </a:r>
              <a:r>
                <a:rPr lang="ru-RU" sz="16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yanvar</a:t>
              </a:r>
              <a:r>
                <a:rPr lang="ru-RU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US" sz="16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sentabr</a:t>
              </a:r>
              <a:endParaRPr lang="uz-Cyrl-UZ" sz="1600" b="1" dirty="0">
                <a:solidFill>
                  <a:schemeClr val="bg1"/>
                </a:solidFill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EF1266FD-84DD-444C-9FA3-0D02AE2FB9D6}"/>
              </a:ext>
            </a:extLst>
          </p:cNvPr>
          <p:cNvSpPr/>
          <p:nvPr/>
        </p:nvSpPr>
        <p:spPr>
          <a:xfrm>
            <a:off x="2432237" y="1350898"/>
            <a:ext cx="7937687" cy="6311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Kelib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tushgan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murojaatlar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98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endParaRPr lang="ru-RU" sz="11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: скругленные углы 32">
            <a:extLst>
              <a:ext uri="{FF2B5EF4-FFF2-40B4-BE49-F238E27FC236}">
                <a16:creationId xmlns:a16="http://schemas.microsoft.com/office/drawing/2014/main" id="{F4A89D29-9D7A-407E-B0E1-C05A1BC87CD2}"/>
              </a:ext>
            </a:extLst>
          </p:cNvPr>
          <p:cNvSpPr/>
          <p:nvPr/>
        </p:nvSpPr>
        <p:spPr>
          <a:xfrm>
            <a:off x="396030" y="2278807"/>
            <a:ext cx="11278584" cy="6311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O‘zbekiston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Respublikasi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Prezidenti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qabulxonasi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orqali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kelib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tushgan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murojaatlar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endParaRPr lang="ru-RU" sz="11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" name="Picture 12" descr="Engineers Icons - Download Free Vector Icons | Noun Project">
            <a:extLst>
              <a:ext uri="{FF2B5EF4-FFF2-40B4-BE49-F238E27FC236}">
                <a16:creationId xmlns:a16="http://schemas.microsoft.com/office/drawing/2014/main" id="{04336BDB-8CDF-4834-B8FF-E7EECD7BA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2794" y="1477412"/>
            <a:ext cx="969709" cy="54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B12C5D12-C037-44BC-9037-36A386BE9420}"/>
              </a:ext>
            </a:extLst>
          </p:cNvPr>
          <p:cNvSpPr txBox="1"/>
          <p:nvPr/>
        </p:nvSpPr>
        <p:spPr>
          <a:xfrm>
            <a:off x="527444" y="2879670"/>
            <a:ext cx="571195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Murojaatda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ko‘tarilgan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masalalar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/>
              <a:t> </a:t>
            </a: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с двумя скругленными противолежащими углами 353">
            <a:extLst>
              <a:ext uri="{FF2B5EF4-FFF2-40B4-BE49-F238E27FC236}">
                <a16:creationId xmlns:a16="http://schemas.microsoft.com/office/drawing/2014/main" id="{34A89D14-13A1-47D7-AC0E-07334CE05B6F}"/>
              </a:ext>
            </a:extLst>
          </p:cNvPr>
          <p:cNvSpPr/>
          <p:nvPr/>
        </p:nvSpPr>
        <p:spPr>
          <a:xfrm>
            <a:off x="4748482" y="3245468"/>
            <a:ext cx="1110808" cy="1451314"/>
          </a:xfrm>
          <a:prstGeom prst="round2DiagRect">
            <a:avLst>
              <a:gd name="adj1" fmla="val 32102"/>
              <a:gd name="adj2" fmla="val 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4698ECE4-883B-4681-A878-FF1B3D883247}"/>
              </a:ext>
            </a:extLst>
          </p:cNvPr>
          <p:cNvSpPr/>
          <p:nvPr/>
        </p:nvSpPr>
        <p:spPr>
          <a:xfrm>
            <a:off x="4733858" y="3338790"/>
            <a:ext cx="11281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z-Latn-UZ" sz="1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Diplomni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endParaRPr lang="ru-RU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sp>
        <p:nvSpPr>
          <p:cNvPr id="38" name="Прямоугольник с двумя скругленными противолежащими углами 358">
            <a:extLst>
              <a:ext uri="{FF2B5EF4-FFF2-40B4-BE49-F238E27FC236}">
                <a16:creationId xmlns:a16="http://schemas.microsoft.com/office/drawing/2014/main" id="{2A8EF549-391A-448C-90F5-2FCF8CBE3B83}"/>
              </a:ext>
            </a:extLst>
          </p:cNvPr>
          <p:cNvSpPr/>
          <p:nvPr/>
        </p:nvSpPr>
        <p:spPr>
          <a:xfrm>
            <a:off x="1676770" y="3283895"/>
            <a:ext cx="1302225" cy="1474338"/>
          </a:xfrm>
          <a:prstGeom prst="round2DiagRect">
            <a:avLst>
              <a:gd name="adj1" fmla="val 32102"/>
              <a:gd name="adj2" fmla="val 0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39" name="Прямоугольник с двумя скругленными противолежащими углами 362">
            <a:extLst>
              <a:ext uri="{FF2B5EF4-FFF2-40B4-BE49-F238E27FC236}">
                <a16:creationId xmlns:a16="http://schemas.microsoft.com/office/drawing/2014/main" id="{EE772688-444E-466C-93EB-67C1BA2611E8}"/>
              </a:ext>
            </a:extLst>
          </p:cNvPr>
          <p:cNvSpPr/>
          <p:nvPr/>
        </p:nvSpPr>
        <p:spPr>
          <a:xfrm>
            <a:off x="441157" y="3291337"/>
            <a:ext cx="1302225" cy="1474338"/>
          </a:xfrm>
          <a:prstGeom prst="round2DiagRect">
            <a:avLst>
              <a:gd name="adj1" fmla="val 32102"/>
              <a:gd name="adj2" fmla="val 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40" name="Прямоугольник с двумя скругленными противолежащими углами 366">
            <a:extLst>
              <a:ext uri="{FF2B5EF4-FFF2-40B4-BE49-F238E27FC236}">
                <a16:creationId xmlns:a16="http://schemas.microsoft.com/office/drawing/2014/main" id="{8495D0C4-23A1-42A9-8BF8-71CACF148637}"/>
              </a:ext>
            </a:extLst>
          </p:cNvPr>
          <p:cNvSpPr/>
          <p:nvPr/>
        </p:nvSpPr>
        <p:spPr>
          <a:xfrm>
            <a:off x="3806634" y="3256241"/>
            <a:ext cx="962427" cy="1451314"/>
          </a:xfrm>
          <a:prstGeom prst="round2DiagRect">
            <a:avLst>
              <a:gd name="adj1" fmla="val 32102"/>
              <a:gd name="adj2" fmla="val 0"/>
            </a:avLst>
          </a:prstGeom>
          <a:solidFill>
            <a:srgbClr val="8BA2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sp>
        <p:nvSpPr>
          <p:cNvPr id="41" name="Прямоугольник с двумя скругленными противолежащими углами 367">
            <a:extLst>
              <a:ext uri="{FF2B5EF4-FFF2-40B4-BE49-F238E27FC236}">
                <a16:creationId xmlns:a16="http://schemas.microsoft.com/office/drawing/2014/main" id="{13E9FDFF-7464-4915-9098-29A1CA9630B3}"/>
              </a:ext>
            </a:extLst>
          </p:cNvPr>
          <p:cNvSpPr/>
          <p:nvPr/>
        </p:nvSpPr>
        <p:spPr>
          <a:xfrm>
            <a:off x="8997764" y="3269851"/>
            <a:ext cx="1313941" cy="1451313"/>
          </a:xfrm>
          <a:prstGeom prst="round2DiagRect">
            <a:avLst>
              <a:gd name="adj1" fmla="val 32102"/>
              <a:gd name="adj2" fmla="val 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38100" dist="38100" dir="2700000" sx="99000" sy="99000" algn="tl" rotWithShape="0">
              <a:schemeClr val="bg1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sp>
        <p:nvSpPr>
          <p:cNvPr id="42" name="Прямоугольник с двумя скругленными противолежащими углами 383">
            <a:extLst>
              <a:ext uri="{FF2B5EF4-FFF2-40B4-BE49-F238E27FC236}">
                <a16:creationId xmlns:a16="http://schemas.microsoft.com/office/drawing/2014/main" id="{5B08243A-B812-4910-84D9-249FFCCBF8AD}"/>
              </a:ext>
            </a:extLst>
          </p:cNvPr>
          <p:cNvSpPr/>
          <p:nvPr/>
        </p:nvSpPr>
        <p:spPr>
          <a:xfrm>
            <a:off x="7639898" y="3240105"/>
            <a:ext cx="1313941" cy="1451313"/>
          </a:xfrm>
          <a:prstGeom prst="round2DiagRect">
            <a:avLst>
              <a:gd name="adj1" fmla="val 32102"/>
              <a:gd name="adj2" fmla="val 0"/>
            </a:avLst>
          </a:prstGeom>
          <a:solidFill>
            <a:srgbClr val="A58FBF"/>
          </a:solidFill>
          <a:ln>
            <a:noFill/>
          </a:ln>
          <a:effectLst>
            <a:outerShdw blurRad="38100" dist="38100" dir="2700000" sx="99000" sy="99000" algn="tl" rotWithShape="0">
              <a:schemeClr val="bg1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/>
          </a:p>
          <a:p>
            <a:pPr algn="ctr"/>
            <a:endParaRPr lang="ru-RU" sz="2000" dirty="0"/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4854F283-4543-42BA-ACE6-1DCB34C18EF4}"/>
              </a:ext>
            </a:extLst>
          </p:cNvPr>
          <p:cNvSpPr/>
          <p:nvPr/>
        </p:nvSpPr>
        <p:spPr>
          <a:xfrm>
            <a:off x="1750736" y="3273558"/>
            <a:ext cx="1302224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z-Latn-UZ" sz="1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O‘qishga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ko‘chirish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tiklash</a:t>
            </a:r>
            <a:endParaRPr lang="ru-RU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endParaRPr lang="ru-RU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0511106D-835B-45A3-93C3-8735AD4C0215}"/>
              </a:ext>
            </a:extLst>
          </p:cNvPr>
          <p:cNvSpPr/>
          <p:nvPr/>
        </p:nvSpPr>
        <p:spPr>
          <a:xfrm>
            <a:off x="527410" y="3368697"/>
            <a:ext cx="115742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masalalar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z-Cyrl-UZ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  <a:p>
            <a:pPr algn="ctr"/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DD6DBD82-AADE-45F5-A5F7-073E07BA5E4C}"/>
              </a:ext>
            </a:extLst>
          </p:cNvPr>
          <p:cNvSpPr/>
          <p:nvPr/>
        </p:nvSpPr>
        <p:spPr>
          <a:xfrm>
            <a:off x="3737506" y="3349563"/>
            <a:ext cx="1167292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z-Latn-UZ" sz="1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Moddiy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yordam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masalasi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9D687C3-861C-48F8-8CC7-6684322D28C2}"/>
              </a:ext>
            </a:extLst>
          </p:cNvPr>
          <p:cNvSpPr txBox="1"/>
          <p:nvPr/>
        </p:nvSpPr>
        <p:spPr>
          <a:xfrm>
            <a:off x="3408650" y="4732609"/>
            <a:ext cx="49813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Murojaatlarni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ko`rib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chiqish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holati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4638A88-D646-4E96-86A4-5D8573AA0990}"/>
              </a:ext>
            </a:extLst>
          </p:cNvPr>
          <p:cNvSpPr txBox="1"/>
          <p:nvPr/>
        </p:nvSpPr>
        <p:spPr>
          <a:xfrm>
            <a:off x="6685407" y="2915629"/>
            <a:ext cx="4942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Murojaat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turlari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A5F04213-C70A-4BBB-9F82-D2FFC2760682}"/>
              </a:ext>
            </a:extLst>
          </p:cNvPr>
          <p:cNvSpPr/>
          <p:nvPr/>
        </p:nvSpPr>
        <p:spPr>
          <a:xfrm>
            <a:off x="7659453" y="3429000"/>
            <a:ext cx="103778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Ariza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A1271C36-0995-4C4C-8430-48FA6F6D2A41}"/>
              </a:ext>
            </a:extLst>
          </p:cNvPr>
          <p:cNvSpPr/>
          <p:nvPr/>
        </p:nvSpPr>
        <p:spPr>
          <a:xfrm>
            <a:off x="9067274" y="3354098"/>
            <a:ext cx="127325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shundan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sayyor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qabul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uz-Cyrl-U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</a:p>
          <a:p>
            <a:pPr algn="ctr"/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shaxsiy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qabul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097DFE9D-378E-436F-984F-35F389188C96}"/>
              </a:ext>
            </a:extLst>
          </p:cNvPr>
          <p:cNvSpPr/>
          <p:nvPr/>
        </p:nvSpPr>
        <p:spPr>
          <a:xfrm>
            <a:off x="10858038" y="1502637"/>
            <a:ext cx="161925" cy="941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: вправо 50">
            <a:extLst>
              <a:ext uri="{FF2B5EF4-FFF2-40B4-BE49-F238E27FC236}">
                <a16:creationId xmlns:a16="http://schemas.microsoft.com/office/drawing/2014/main" id="{03242AC9-67B5-47C9-BB98-69EE9947C1D5}"/>
              </a:ext>
            </a:extLst>
          </p:cNvPr>
          <p:cNvSpPr/>
          <p:nvPr/>
        </p:nvSpPr>
        <p:spPr>
          <a:xfrm rot="5400000">
            <a:off x="6019848" y="1622238"/>
            <a:ext cx="439095" cy="1019401"/>
          </a:xfrm>
          <a:prstGeom prst="rightArrow">
            <a:avLst>
              <a:gd name="adj1" fmla="val 64950"/>
              <a:gd name="adj2" fmla="val 442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с двумя скругленными противолежащими углами 383">
            <a:extLst>
              <a:ext uri="{FF2B5EF4-FFF2-40B4-BE49-F238E27FC236}">
                <a16:creationId xmlns:a16="http://schemas.microsoft.com/office/drawing/2014/main" id="{18911E3F-7CF9-4C4F-BD42-CCC965360A9D}"/>
              </a:ext>
            </a:extLst>
          </p:cNvPr>
          <p:cNvSpPr/>
          <p:nvPr/>
        </p:nvSpPr>
        <p:spPr>
          <a:xfrm>
            <a:off x="10388340" y="3240655"/>
            <a:ext cx="1313941" cy="1422394"/>
          </a:xfrm>
          <a:prstGeom prst="round2DiagRect">
            <a:avLst>
              <a:gd name="adj1" fmla="val 32102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38100" dist="38100" dir="2700000" sx="99000" sy="99000" algn="tl" rotWithShape="0">
              <a:schemeClr val="bg1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582D7988-9E7D-48A2-9A61-24A7C8DCF038}"/>
              </a:ext>
            </a:extLst>
          </p:cNvPr>
          <p:cNvSpPr/>
          <p:nvPr/>
        </p:nvSpPr>
        <p:spPr>
          <a:xfrm>
            <a:off x="10656891" y="3435731"/>
            <a:ext cx="90794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Shikoyat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z-Cyrl-U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sp>
        <p:nvSpPr>
          <p:cNvPr id="54" name="Прямоугольник: скругленные углы 53">
            <a:extLst>
              <a:ext uri="{FF2B5EF4-FFF2-40B4-BE49-F238E27FC236}">
                <a16:creationId xmlns:a16="http://schemas.microsoft.com/office/drawing/2014/main" id="{4B4E526A-6A0D-4367-9F89-C73F766291ED}"/>
              </a:ext>
            </a:extLst>
          </p:cNvPr>
          <p:cNvSpPr/>
          <p:nvPr/>
        </p:nvSpPr>
        <p:spPr>
          <a:xfrm>
            <a:off x="482495" y="5102297"/>
            <a:ext cx="2656130" cy="11942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E5360C96-3808-4BCE-9D4C-057F0A70796D}"/>
              </a:ext>
            </a:extLst>
          </p:cNvPr>
          <p:cNvSpPr/>
          <p:nvPr/>
        </p:nvSpPr>
        <p:spPr>
          <a:xfrm>
            <a:off x="527408" y="5230088"/>
            <a:ext cx="2525551" cy="9556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Tushuntirish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ishlari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olib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borilgan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69 t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17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Прямоугольник с двумя скругленными противолежащими углами 383">
            <a:extLst>
              <a:ext uri="{FF2B5EF4-FFF2-40B4-BE49-F238E27FC236}">
                <a16:creationId xmlns:a16="http://schemas.microsoft.com/office/drawing/2014/main" id="{5A813569-43E0-4AC6-A07A-63C81E3D51D8}"/>
              </a:ext>
            </a:extLst>
          </p:cNvPr>
          <p:cNvSpPr/>
          <p:nvPr/>
        </p:nvSpPr>
        <p:spPr>
          <a:xfrm>
            <a:off x="2943792" y="3256241"/>
            <a:ext cx="962427" cy="1451314"/>
          </a:xfrm>
          <a:prstGeom prst="round2DiagRect">
            <a:avLst>
              <a:gd name="adj1" fmla="val 32102"/>
              <a:gd name="adj2" fmla="val 0"/>
            </a:avLst>
          </a:prstGeom>
          <a:solidFill>
            <a:srgbClr val="A58FBF"/>
          </a:solidFill>
          <a:ln>
            <a:noFill/>
          </a:ln>
          <a:effectLst>
            <a:outerShdw blurRad="38100" dist="38100" dir="2700000" sx="99000" sy="99000" algn="tl" rotWithShape="0">
              <a:schemeClr val="bg1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Mehnat</a:t>
            </a:r>
            <a:r>
              <a:rPr lang="ru-RU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munosabatlari</a:t>
            </a:r>
            <a:endParaRPr lang="ru-RU" sz="1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</a:p>
          <a:p>
            <a:pPr algn="ctr"/>
            <a:endParaRPr lang="ru-RU" sz="2000" dirty="0"/>
          </a:p>
        </p:txBody>
      </p:sp>
      <p:sp>
        <p:nvSpPr>
          <p:cNvPr id="2" name="Стрелка: вправо 1">
            <a:extLst>
              <a:ext uri="{FF2B5EF4-FFF2-40B4-BE49-F238E27FC236}">
                <a16:creationId xmlns:a16="http://schemas.microsoft.com/office/drawing/2014/main" id="{9CB87AB4-7047-43A2-A41B-2B295F98CA14}"/>
              </a:ext>
            </a:extLst>
          </p:cNvPr>
          <p:cNvSpPr/>
          <p:nvPr/>
        </p:nvSpPr>
        <p:spPr>
          <a:xfrm>
            <a:off x="8575976" y="3730280"/>
            <a:ext cx="66538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: скругленные углы 60">
            <a:extLst>
              <a:ext uri="{FF2B5EF4-FFF2-40B4-BE49-F238E27FC236}">
                <a16:creationId xmlns:a16="http://schemas.microsoft.com/office/drawing/2014/main" id="{00777192-34C1-4DE9-AB02-1FD440D8EBDC}"/>
              </a:ext>
            </a:extLst>
          </p:cNvPr>
          <p:cNvSpPr/>
          <p:nvPr/>
        </p:nvSpPr>
        <p:spPr>
          <a:xfrm>
            <a:off x="3336704" y="5133553"/>
            <a:ext cx="2656130" cy="11629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686D6E8D-B02C-42E7-8D6A-AB4D0781129A}"/>
              </a:ext>
            </a:extLst>
          </p:cNvPr>
          <p:cNvSpPr/>
          <p:nvPr/>
        </p:nvSpPr>
        <p:spPr>
          <a:xfrm>
            <a:off x="3399035" y="5252635"/>
            <a:ext cx="2525551" cy="901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Ijobiy</a:t>
            </a:r>
            <a:r>
              <a:rPr lang="ru-RU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hal</a:t>
            </a:r>
            <a:r>
              <a:rPr lang="ru-RU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etilgan</a:t>
            </a:r>
            <a:endParaRPr lang="ru-RU" sz="1700" b="1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ru-RU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23 t</a:t>
            </a:r>
            <a:r>
              <a:rPr lang="ru-RU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endParaRPr lang="ru-RU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: скругленные углы 62">
            <a:extLst>
              <a:ext uri="{FF2B5EF4-FFF2-40B4-BE49-F238E27FC236}">
                <a16:creationId xmlns:a16="http://schemas.microsoft.com/office/drawing/2014/main" id="{8996DFEB-3B6E-4A70-B0F1-924F9725C6E6}"/>
              </a:ext>
            </a:extLst>
          </p:cNvPr>
          <p:cNvSpPr/>
          <p:nvPr/>
        </p:nvSpPr>
        <p:spPr>
          <a:xfrm>
            <a:off x="6186681" y="5157774"/>
            <a:ext cx="2656130" cy="11387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A97D3CF6-58D5-450B-8A3A-5115F09DB042}"/>
              </a:ext>
            </a:extLst>
          </p:cNvPr>
          <p:cNvSpPr/>
          <p:nvPr/>
        </p:nvSpPr>
        <p:spPr>
          <a:xfrm>
            <a:off x="6257721" y="5273013"/>
            <a:ext cx="2465643" cy="8463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O‘rganish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jarayonida</a:t>
            </a:r>
            <a:endParaRPr lang="ru-RU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17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: скругленные углы 64">
            <a:extLst>
              <a:ext uri="{FF2B5EF4-FFF2-40B4-BE49-F238E27FC236}">
                <a16:creationId xmlns:a16="http://schemas.microsoft.com/office/drawing/2014/main" id="{08F32125-261B-4778-81E1-D026AEAE5DBC}"/>
              </a:ext>
            </a:extLst>
          </p:cNvPr>
          <p:cNvSpPr/>
          <p:nvPr/>
        </p:nvSpPr>
        <p:spPr>
          <a:xfrm>
            <a:off x="9008462" y="5146880"/>
            <a:ext cx="2656130" cy="11387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id="{3FC918EE-B296-4245-8773-3015432CFEBC}"/>
              </a:ext>
            </a:extLst>
          </p:cNvPr>
          <p:cNvSpPr/>
          <p:nvPr/>
        </p:nvSpPr>
        <p:spPr>
          <a:xfrm>
            <a:off x="9093860" y="5326979"/>
            <a:ext cx="2485333" cy="7039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Muddatidan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o`tgan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murojaatlar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z-Cyrl-UZ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</a:p>
        </p:txBody>
      </p:sp>
    </p:spTree>
    <p:extLst>
      <p:ext uri="{BB962C8B-B14F-4D97-AF65-F5344CB8AC3E}">
        <p14:creationId xmlns:p14="http://schemas.microsoft.com/office/powerpoint/2010/main" val="36449150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1833</TotalTime>
  <Words>153</Words>
  <Application>Microsoft Office PowerPoint</Application>
  <PresentationFormat>Широкоэкранный</PresentationFormat>
  <Paragraphs>49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777</dc:creator>
  <cp:lastModifiedBy>avt</cp:lastModifiedBy>
  <cp:revision>192</cp:revision>
  <cp:lastPrinted>2025-03-28T05:54:51Z</cp:lastPrinted>
  <dcterms:created xsi:type="dcterms:W3CDTF">2024-03-28T15:07:05Z</dcterms:created>
  <dcterms:modified xsi:type="dcterms:W3CDTF">2025-10-09T06:10:35Z</dcterms:modified>
</cp:coreProperties>
</file>